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17/11/1434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cs typeface="Times New Roman" pitchFamily="18" charset="0"/>
              </a:rPr>
              <a:t>Geological Structures </a:t>
            </a:r>
            <a:endParaRPr lang="en-US" dirty="0"/>
          </a:p>
        </p:txBody>
      </p:sp>
      <p:pic>
        <p:nvPicPr>
          <p:cNvPr id="1026" name="Picture 2" descr="C:\Users\DELL\Desktop\Geology II\bluelakemountgambier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571612"/>
            <a:ext cx="4038600" cy="4572031"/>
          </a:xfrm>
          <a:prstGeom prst="rect">
            <a:avLst/>
          </a:prstGeom>
          <a:noFill/>
        </p:spPr>
      </p:pic>
      <p:pic>
        <p:nvPicPr>
          <p:cNvPr id="8" name="Content Placeholder 3" descr="Synclin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648200" y="1571612"/>
            <a:ext cx="4138642" cy="4572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وان 4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643073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Definition of structural geology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عنوان فرعي 5"/>
          <p:cNvSpPr>
            <a:spLocks noGrp="1"/>
          </p:cNvSpPr>
          <p:nvPr>
            <p:ph type="subTitle" idx="1"/>
          </p:nvPr>
        </p:nvSpPr>
        <p:spPr>
          <a:xfrm>
            <a:off x="500034" y="2143116"/>
            <a:ext cx="8143932" cy="3495684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interested in studying earth secondary structures resulting from exposure lithosphere rocks to the process of deformation due to tectonic forces and non-tectonic.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142984"/>
            <a:ext cx="8229600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Geotectonic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>
              <a:buNone/>
            </a:pPr>
            <a:r>
              <a:rPr lang="en-US" dirty="0" smtClean="0"/>
              <a:t>1.</a:t>
            </a:r>
            <a:r>
              <a:rPr lang="en-US" dirty="0" smtClean="0"/>
              <a:t> Contraction theory.</a:t>
            </a:r>
          </a:p>
          <a:p>
            <a:pPr lvl="0" algn="l">
              <a:buNone/>
            </a:pPr>
            <a:r>
              <a:rPr lang="en-US" dirty="0" smtClean="0"/>
              <a:t>2.</a:t>
            </a:r>
            <a:r>
              <a:rPr lang="en-US" dirty="0" smtClean="0"/>
              <a:t> Geosynclines theory.</a:t>
            </a:r>
          </a:p>
          <a:p>
            <a:pPr lvl="0" algn="l">
              <a:buNone/>
            </a:pPr>
            <a:r>
              <a:rPr lang="en-US" dirty="0" smtClean="0"/>
              <a:t>3.</a:t>
            </a:r>
            <a:r>
              <a:rPr lang="en-US" dirty="0" smtClean="0"/>
              <a:t> Continental drift theory.</a:t>
            </a:r>
          </a:p>
          <a:p>
            <a:pPr lvl="0" algn="l">
              <a:buNone/>
            </a:pPr>
            <a:r>
              <a:rPr lang="en-US" dirty="0" smtClean="0"/>
              <a:t>4.</a:t>
            </a:r>
            <a:r>
              <a:rPr lang="en-US" dirty="0" smtClean="0"/>
              <a:t> Thermal convection currents.</a:t>
            </a:r>
          </a:p>
          <a:p>
            <a:pPr lvl="0" algn="l">
              <a:buNone/>
            </a:pPr>
            <a:r>
              <a:rPr lang="en-US" dirty="0" smtClean="0"/>
              <a:t>5.</a:t>
            </a:r>
            <a:r>
              <a:rPr lang="en-US" dirty="0" smtClean="0"/>
              <a:t> Sea floor spreading.</a:t>
            </a:r>
          </a:p>
          <a:p>
            <a:pPr lvl="0" algn="l">
              <a:buNone/>
            </a:pPr>
            <a:r>
              <a:rPr lang="en-US" dirty="0" smtClean="0"/>
              <a:t>6.</a:t>
            </a:r>
            <a:r>
              <a:rPr lang="en-US" dirty="0" smtClean="0"/>
              <a:t> Plate tectonics theory.</a:t>
            </a:r>
          </a:p>
          <a:p>
            <a:pPr algn="l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1285883"/>
          </a:xfrm>
        </p:spPr>
        <p:txBody>
          <a:bodyPr>
            <a:normAutofit/>
          </a:bodyPr>
          <a:lstStyle/>
          <a:p>
            <a:pPr algn="l"/>
            <a:r>
              <a:rPr lang="en-US" sz="4000" b="1" dirty="0" smtClean="0">
                <a:solidFill>
                  <a:srgbClr val="FF0000"/>
                </a:solidFill>
              </a:rPr>
              <a:t>Geological </a:t>
            </a:r>
            <a:r>
              <a:rPr lang="en-US" sz="4000" b="1" dirty="0" smtClean="0">
                <a:solidFill>
                  <a:srgbClr val="FF0000"/>
                </a:solidFill>
              </a:rPr>
              <a:t>Structures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5" name="عنوان فرعي 4"/>
          <p:cNvSpPr>
            <a:spLocks noGrp="1"/>
          </p:cNvSpPr>
          <p:nvPr>
            <p:ph type="subTitle" idx="1"/>
          </p:nvPr>
        </p:nvSpPr>
        <p:spPr>
          <a:xfrm>
            <a:off x="642910" y="1857364"/>
            <a:ext cx="7929618" cy="3929090"/>
          </a:xfrm>
        </p:spPr>
        <p:txBody>
          <a:bodyPr/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Geological structures are geometric patterns of rocks can determine the dimensions and forms and distribution. Depending on the reasons for their formed is divided into two basic types 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4" name="عنصر نائب للمحتوى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785794"/>
            <a:ext cx="8358246" cy="534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Importance of structural geology</a:t>
            </a:r>
            <a:r>
              <a:rPr lang="en-US" dirty="0" smtClean="0"/>
              <a:t>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1. Engineering </a:t>
            </a:r>
            <a:r>
              <a:rPr lang="en-US" sz="3600" dirty="0" smtClean="0"/>
              <a:t>Geology: the establish of engineering structures take study the structure of the foundation rock of great importance especially when the construction of dams and tunnels, where you must </a:t>
            </a:r>
            <a:endParaRPr lang="en-US" sz="3600" dirty="0" smtClean="0"/>
          </a:p>
          <a:p>
            <a:pPr algn="l">
              <a:buNone/>
            </a:pPr>
            <a:r>
              <a:rPr lang="en-US" sz="3600" dirty="0" smtClean="0"/>
              <a:t>take </a:t>
            </a:r>
            <a:r>
              <a:rPr lang="en-US" sz="3600" dirty="0" smtClean="0"/>
              <a:t>fractures and trends into account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l">
              <a:buNone/>
            </a:pPr>
            <a:r>
              <a:rPr lang="en-US" dirty="0" smtClean="0"/>
              <a:t>2.</a:t>
            </a:r>
            <a:r>
              <a:rPr lang="en-US" dirty="0" smtClean="0"/>
              <a:t> Petroleum Geology: many oil traps represent structural manifestations (folds or faults</a:t>
            </a:r>
            <a:r>
              <a:rPr lang="en-US" dirty="0" smtClean="0"/>
              <a:t>).</a:t>
            </a:r>
          </a:p>
          <a:p>
            <a:pPr algn="l">
              <a:buNone/>
            </a:pPr>
            <a:r>
              <a:rPr lang="en-US" dirty="0" smtClean="0"/>
              <a:t>3.</a:t>
            </a:r>
            <a:r>
              <a:rPr lang="en-US" dirty="0" smtClean="0"/>
              <a:t> Economic Geology: The evaluation of economic importance to the ore or the rocky body such as coal or limestone is by selecting structural dimensions and place it</a:t>
            </a:r>
            <a:r>
              <a:rPr lang="en-US" dirty="0" smtClean="0"/>
              <a:t>.</a:t>
            </a:r>
          </a:p>
          <a:p>
            <a:pPr algn="l">
              <a:buNone/>
            </a:pPr>
            <a:r>
              <a:rPr lang="en-US" dirty="0" smtClean="0"/>
              <a:t>4.</a:t>
            </a:r>
            <a:r>
              <a:rPr lang="en-US" dirty="0" smtClean="0"/>
              <a:t> Hydrogeology: Linking water reservoirs existence of geological structures fractures and folds.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202</Words>
  <Application>Microsoft Office PowerPoint</Application>
  <PresentationFormat>عرض على الشاشة (3:4)‏</PresentationFormat>
  <Paragraphs>18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Geological Structures </vt:lpstr>
      <vt:lpstr>Definition of structural geology</vt:lpstr>
      <vt:lpstr>الشريحة 3</vt:lpstr>
      <vt:lpstr>Geotectonic </vt:lpstr>
      <vt:lpstr>Geological Structures</vt:lpstr>
      <vt:lpstr>الشريحة 6</vt:lpstr>
      <vt:lpstr>Importance of structural geology: 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Geological Structures </dc:title>
  <dc:creator>JASMINE</dc:creator>
  <cp:lastModifiedBy>DELL</cp:lastModifiedBy>
  <cp:revision>13</cp:revision>
  <dcterms:created xsi:type="dcterms:W3CDTF">2013-09-21T16:24:29Z</dcterms:created>
  <dcterms:modified xsi:type="dcterms:W3CDTF">2013-09-21T21:06:23Z</dcterms:modified>
</cp:coreProperties>
</file>